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43205400" cy="36004500"/>
  <p:notesSz cx="7010400" cy="9296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2FA7C3"/>
    <a:srgbClr val="CC3300"/>
    <a:srgbClr val="993300"/>
    <a:srgbClr val="4D4D4D"/>
    <a:srgbClr val="65410B"/>
    <a:srgbClr val="73470D"/>
    <a:srgbClr val="76380A"/>
    <a:srgbClr val="652B0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1" autoAdjust="0"/>
    <p:restoredTop sz="94660"/>
  </p:normalViewPr>
  <p:slideViewPr>
    <p:cSldViewPr snapToGrid="0">
      <p:cViewPr varScale="1">
        <p:scale>
          <a:sx n="21" d="100"/>
          <a:sy n="21" d="100"/>
        </p:scale>
        <p:origin x="-2376" y="-174"/>
      </p:cViewPr>
      <p:guideLst>
        <p:guide orient="horz" pos="11340"/>
        <p:guide pos="13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683" y="11184348"/>
            <a:ext cx="36724043" cy="77172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1357" y="20403364"/>
            <a:ext cx="30242686" cy="919991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05193-9DC2-4722-807E-46930A04FC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01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00DC5-9FD9-4243-A68C-FEF1E5A03D2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4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23956" y="1442754"/>
            <a:ext cx="9720472" cy="30719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0974" y="1442754"/>
            <a:ext cx="29012978" cy="3071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47EE9-7A56-4200-9DEE-73F05F1DB93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65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2A711-FD6B-4EB7-92C9-462E057698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70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559" y="23136080"/>
            <a:ext cx="36725605" cy="71512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2559" y="15260852"/>
            <a:ext cx="36725605" cy="7875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A907E-E312-44DD-8E34-DC7EE0C95E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5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0974" y="8399548"/>
            <a:ext cx="19365944" cy="237628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76920" y="8399548"/>
            <a:ext cx="19367506" cy="237628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90D83-3406-4CA6-8AFF-A3B585A205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96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978" y="1441013"/>
            <a:ext cx="38883453" cy="60019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0978" y="8059262"/>
            <a:ext cx="19089377" cy="33594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0978" y="11418729"/>
            <a:ext cx="19089377" cy="20743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47237" y="8059262"/>
            <a:ext cx="19097190" cy="33594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47237" y="11418729"/>
            <a:ext cx="19097190" cy="20743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7E315-1589-4122-A5B2-03C9834D8D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27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94E2-3553-4051-B7E1-4C0682F596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84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86675-B9AB-4EBC-9BA5-05EA1B08BC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2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974" y="1434070"/>
            <a:ext cx="14214296" cy="61008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2468" y="1434070"/>
            <a:ext cx="24151960" cy="307283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0974" y="7534937"/>
            <a:ext cx="14214296" cy="246274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F2608-E510-4E78-9D45-7A8A54829CB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91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890" y="25203849"/>
            <a:ext cx="25922302" cy="297404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68890" y="3217106"/>
            <a:ext cx="25922302" cy="216030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8890" y="28177892"/>
            <a:ext cx="25922302" cy="42258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1D65E-2F29-419B-82AF-D89EFF5769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0978" y="1442750"/>
            <a:ext cx="38883453" cy="600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33" tIns="219466" rIns="438933" bIns="21946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60978" y="8399548"/>
            <a:ext cx="38883453" cy="2376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33" tIns="219466" rIns="438933" bIns="2194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60975" y="32789133"/>
            <a:ext cx="10079853" cy="2498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33" tIns="219466" rIns="438933" bIns="219466" numCol="1" anchor="t" anchorCtr="0" compatLnSpc="1">
            <a:prstTxWarp prst="textNoShape">
              <a:avLst/>
            </a:prstTxWarp>
          </a:bodyPr>
          <a:lstStyle>
            <a:lvl1pPr defTabSz="4387850">
              <a:defRPr sz="67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762748" y="32789133"/>
            <a:ext cx="13679913" cy="2498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33" tIns="219466" rIns="438933" bIns="219466" numCol="1" anchor="t" anchorCtr="0" compatLnSpc="1">
            <a:prstTxWarp prst="textNoShape">
              <a:avLst/>
            </a:prstTxWarp>
          </a:bodyPr>
          <a:lstStyle>
            <a:lvl1pPr algn="ctr" defTabSz="4387850">
              <a:defRPr sz="67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964576" y="32789133"/>
            <a:ext cx="10079853" cy="2498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33" tIns="219466" rIns="438933" bIns="219466" numCol="1" anchor="t" anchorCtr="0" compatLnSpc="1">
            <a:prstTxWarp prst="textNoShape">
              <a:avLst/>
            </a:prstTxWarp>
          </a:bodyPr>
          <a:lstStyle>
            <a:lvl1pPr algn="r" defTabSz="4387850">
              <a:defRPr sz="6700">
                <a:cs typeface="+mn-cs"/>
              </a:defRPr>
            </a:lvl1pPr>
          </a:lstStyle>
          <a:p>
            <a:pPr>
              <a:defRPr/>
            </a:pPr>
            <a:fld id="{47A4FC8C-413D-45FF-B46C-19C3931FD36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7850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7113" indent="-1371600" algn="l" defTabSz="4387850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8550" algn="l" defTabSz="4387850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1913" indent="-1098550" algn="l" defTabSz="4387850" rtl="0" eaLnBrk="0" fontAlgn="base" hangingPunct="0">
        <a:spcBef>
          <a:spcPct val="20000"/>
        </a:spcBef>
        <a:spcAft>
          <a:spcPct val="0"/>
        </a:spcAft>
        <a:buChar char="–"/>
        <a:defRPr sz="9700">
          <a:solidFill>
            <a:schemeClr val="tx1"/>
          </a:solidFill>
          <a:latin typeface="+mn-lt"/>
        </a:defRPr>
      </a:lvl4pPr>
      <a:lvl5pPr marL="9875838" indent="-1096963" algn="l" defTabSz="4387850" rtl="0" eaLnBrk="0" fontAlgn="base" hangingPunct="0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5pPr>
      <a:lvl6pPr marL="10333038" indent="-1096963" algn="l" defTabSz="4387850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6pPr>
      <a:lvl7pPr marL="10790238" indent="-1096963" algn="l" defTabSz="4387850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7pPr>
      <a:lvl8pPr marL="11247438" indent="-1096963" algn="l" defTabSz="4387850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8pPr>
      <a:lvl9pPr marL="11704638" indent="-1096963" algn="l" defTabSz="4387850" rtl="0" fontAlgn="base">
        <a:spcBef>
          <a:spcPct val="20000"/>
        </a:spcBef>
        <a:spcAft>
          <a:spcPct val="0"/>
        </a:spcAft>
        <a:buChar char="»"/>
        <a:defRPr sz="9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581261" y="4899091"/>
            <a:ext cx="42042881" cy="2606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CA" sz="2800" dirty="0" smtClean="0">
                <a:solidFill>
                  <a:schemeClr val="tx1"/>
                </a:solidFill>
              </a:rPr>
              <a:t>Enter Text Here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" y="0"/>
            <a:ext cx="43205399" cy="256257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CA" sz="8800" b="1" dirty="0" smtClean="0">
                <a:solidFill>
                  <a:schemeClr val="bg1"/>
                </a:solidFill>
              </a:rPr>
              <a:t>Title</a:t>
            </a:r>
          </a:p>
          <a:p>
            <a:pPr algn="ctr">
              <a:defRPr/>
            </a:pPr>
            <a:r>
              <a:rPr lang="fr-CA" sz="5500" dirty="0" smtClean="0">
                <a:solidFill>
                  <a:schemeClr val="tx1"/>
                </a:solidFill>
              </a:rPr>
              <a:t>Authors</a:t>
            </a:r>
            <a:r>
              <a:rPr lang="fr-CA" sz="5500" baseline="30000" dirty="0" smtClean="0">
                <a:solidFill>
                  <a:schemeClr val="tx1"/>
                </a:solidFill>
              </a:rPr>
              <a:t>1</a:t>
            </a:r>
            <a:endParaRPr lang="fr-CA" sz="5500" baseline="30000" dirty="0">
              <a:solidFill>
                <a:schemeClr val="tx1"/>
              </a:solidFill>
            </a:endParaRPr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581260" y="3800460"/>
            <a:ext cx="7795404" cy="1098439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  <a:effectLst/>
        </p:spPr>
        <p:txBody>
          <a:bodyPr lIns="478225" tIns="239108" rIns="478225" bIns="239108">
            <a:spAutoFit/>
          </a:bodyPr>
          <a:lstStyle/>
          <a:p>
            <a:pPr algn="ctr" defTabSz="4787900" eaLnBrk="0" hangingPunct="0">
              <a:defRPr/>
            </a:pPr>
            <a:r>
              <a:rPr lang="fr-CH" sz="4000" b="1" dirty="0">
                <a:solidFill>
                  <a:schemeClr val="bg1"/>
                </a:solidFill>
                <a:latin typeface="Tahoma" pitchFamily="34" charset="0"/>
              </a:rPr>
              <a:t>Abstract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236904" y="2611188"/>
            <a:ext cx="20731592" cy="940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722" tIns="46359" rIns="92722" bIns="46359">
            <a:spAutoFit/>
          </a:bodyPr>
          <a:lstStyle>
            <a:lvl1pPr defTabSz="4386263">
              <a:defRPr>
                <a:solidFill>
                  <a:schemeClr val="tx1"/>
                </a:solidFill>
                <a:latin typeface="Arial" charset="0"/>
              </a:defRPr>
            </a:lvl1pPr>
            <a:lvl2pPr marL="465138" defTabSz="4386263">
              <a:defRPr>
                <a:solidFill>
                  <a:schemeClr val="tx1"/>
                </a:solidFill>
                <a:latin typeface="Arial" charset="0"/>
              </a:defRPr>
            </a:lvl2pPr>
            <a:lvl3pPr marL="930275" defTabSz="4386263">
              <a:defRPr>
                <a:solidFill>
                  <a:schemeClr val="tx1"/>
                </a:solidFill>
                <a:latin typeface="Arial" charset="0"/>
              </a:defRPr>
            </a:lvl3pPr>
            <a:lvl4pPr marL="1392238" defTabSz="4386263">
              <a:defRPr>
                <a:solidFill>
                  <a:schemeClr val="tx1"/>
                </a:solidFill>
                <a:latin typeface="Arial" charset="0"/>
              </a:defRPr>
            </a:lvl4pPr>
            <a:lvl5pPr marL="1857375" defTabSz="4386263">
              <a:defRPr>
                <a:solidFill>
                  <a:schemeClr val="tx1"/>
                </a:solidFill>
                <a:latin typeface="Arial" charset="0"/>
              </a:defRPr>
            </a:lvl5pPr>
            <a:lvl6pPr marL="2314575" defTabSz="438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71775" defTabSz="438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28975" defTabSz="438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86175" defTabSz="4386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GB" sz="5500" baseline="30000" dirty="0" smtClean="0">
                <a:cs typeface="+mn-cs"/>
              </a:rPr>
              <a:t>1</a:t>
            </a:r>
            <a:r>
              <a:rPr lang="en-GB" sz="5500" dirty="0" smtClean="0">
                <a:cs typeface="+mn-cs"/>
              </a:rPr>
              <a:t>Department </a:t>
            </a:r>
            <a:r>
              <a:rPr lang="en-GB" sz="5500" dirty="0">
                <a:cs typeface="+mn-cs"/>
              </a:rPr>
              <a:t>of Chemistry, </a:t>
            </a:r>
            <a:r>
              <a:rPr lang="en-GB" sz="5500" dirty="0" smtClean="0">
                <a:cs typeface="+mn-cs"/>
              </a:rPr>
              <a:t>McGill University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8435238" y="0"/>
            <a:ext cx="4770162" cy="256257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78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8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" y="-11"/>
            <a:ext cx="4770162" cy="2599315"/>
            <a:chOff x="2033755" y="18498344"/>
            <a:chExt cx="4846405" cy="2376748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033755" y="18498344"/>
              <a:ext cx="4846405" cy="234315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387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8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3748" y="18584897"/>
              <a:ext cx="1392573" cy="13114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034157" y="19861969"/>
              <a:ext cx="4845600" cy="1013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200" dirty="0" smtClean="0">
                  <a:solidFill>
                    <a:schemeClr val="bg1"/>
                  </a:solidFill>
                </a:rPr>
                <a:t>Laboratory for Electrochemical Reactive Imaging and Detection for Biological Systems </a:t>
              </a:r>
              <a:endParaRPr lang="en-CA" sz="2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Rectangle 496"/>
          <p:cNvSpPr>
            <a:spLocks noChangeArrowheads="1"/>
          </p:cNvSpPr>
          <p:nvPr/>
        </p:nvSpPr>
        <p:spPr bwMode="auto">
          <a:xfrm>
            <a:off x="581259" y="8912888"/>
            <a:ext cx="16232654" cy="2682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4387850">
              <a:defRPr/>
            </a:pPr>
            <a:endParaRPr lang="en-US" dirty="0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585724" y="7812253"/>
            <a:ext cx="10630096" cy="1098439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  <a:effectLst/>
        </p:spPr>
        <p:txBody>
          <a:bodyPr wrap="square" lIns="478225" tIns="239108" rIns="478225" bIns="239108" anchor="ctr">
            <a:spAutoFit/>
          </a:bodyPr>
          <a:lstStyle/>
          <a:p>
            <a:pPr algn="ctr" defTabSz="4787900" eaLnBrk="0" hangingPunct="0"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Tahoma" pitchFamily="34" charset="0"/>
              </a:rPr>
              <a:t>Introduction</a:t>
            </a:r>
            <a:endParaRPr lang="en-US" sz="40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111087" y="31926141"/>
            <a:ext cx="8513054" cy="37943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/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34109212" y="30832713"/>
            <a:ext cx="7795404" cy="1098439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  <a:effectLst/>
        </p:spPr>
        <p:txBody>
          <a:bodyPr lIns="478225" tIns="239108" rIns="478225" bIns="239108">
            <a:spAutoFit/>
          </a:bodyPr>
          <a:lstStyle/>
          <a:p>
            <a:pPr algn="ctr" defTabSz="4787900" eaLnBrk="0" hangingPunct="0">
              <a:defRPr/>
            </a:pPr>
            <a:r>
              <a:rPr lang="fr-CH" sz="4000" b="1" dirty="0" smtClean="0">
                <a:solidFill>
                  <a:schemeClr val="bg1"/>
                </a:solidFill>
                <a:latin typeface="Tahoma" pitchFamily="34" charset="0"/>
              </a:rPr>
              <a:t>Acknowledgements</a:t>
            </a:r>
            <a:endParaRPr lang="fr-CH" sz="40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111089" y="31954798"/>
            <a:ext cx="851305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387850">
              <a:buClr>
                <a:schemeClr val="bg1"/>
              </a:buClr>
              <a:buSzPct val="140000"/>
            </a:pPr>
            <a:r>
              <a:rPr lang="fr-CA" sz="2800" dirty="0"/>
              <a:t>The members of the </a:t>
            </a:r>
            <a:r>
              <a:rPr lang="fr-CA" sz="2800" dirty="0" smtClean="0"/>
              <a:t>Mauzeroll Group </a:t>
            </a:r>
            <a:endParaRPr lang="en-CA" sz="2800" dirty="0" smtClean="0"/>
          </a:p>
          <a:p>
            <a:pPr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defTabSz="4387850">
              <a:buClr>
                <a:schemeClr val="bg1"/>
              </a:buClr>
              <a:buSzPct val="140000"/>
            </a:pPr>
            <a:endParaRPr lang="en-CA" sz="2200" b="1" dirty="0"/>
          </a:p>
          <a:p>
            <a:pPr algn="just" defTabSz="4387850">
              <a:buClr>
                <a:schemeClr val="bg1"/>
              </a:buClr>
              <a:buSzPct val="140000"/>
              <a:buFontTx/>
              <a:buChar char="•"/>
            </a:pPr>
            <a:endParaRPr lang="en-CA" sz="2200" b="1" dirty="0"/>
          </a:p>
          <a:p>
            <a:pPr algn="just" defTabSz="4387850">
              <a:buClr>
                <a:schemeClr val="bg1"/>
              </a:buClr>
              <a:buSzPct val="140000"/>
              <a:buFontTx/>
              <a:buChar char="•"/>
            </a:pPr>
            <a:endParaRPr lang="en-CA" sz="2200" b="1" dirty="0"/>
          </a:p>
        </p:txBody>
      </p:sp>
      <p:sp>
        <p:nvSpPr>
          <p:cNvPr id="57" name="Rectangle 496"/>
          <p:cNvSpPr>
            <a:spLocks noChangeArrowheads="1"/>
          </p:cNvSpPr>
          <p:nvPr/>
        </p:nvSpPr>
        <p:spPr bwMode="auto">
          <a:xfrm>
            <a:off x="17340773" y="8889568"/>
            <a:ext cx="16232654" cy="2682501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4387850">
              <a:defRPr/>
            </a:pPr>
            <a:endParaRPr lang="en-US" dirty="0"/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17340772" y="7792634"/>
            <a:ext cx="10630096" cy="1098439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  <a:effectLst/>
        </p:spPr>
        <p:txBody>
          <a:bodyPr wrap="square" lIns="478225" tIns="239108" rIns="478225" bIns="239108" anchor="ctr">
            <a:spAutoFit/>
          </a:bodyPr>
          <a:lstStyle/>
          <a:p>
            <a:pPr algn="ctr" defTabSz="4787900" eaLnBrk="0" hangingPunct="0"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Tahoma" pitchFamily="34" charset="0"/>
              </a:rPr>
              <a:t>Results and Discussion</a:t>
            </a:r>
            <a:endParaRPr lang="en-US" sz="40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4148587" y="24924592"/>
            <a:ext cx="8513054" cy="553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34153062" y="23826800"/>
            <a:ext cx="7795404" cy="1098439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  <a:effectLst/>
        </p:spPr>
        <p:txBody>
          <a:bodyPr lIns="478225" tIns="239108" rIns="478225" bIns="239108" anchor="ctr">
            <a:spAutoFit/>
          </a:bodyPr>
          <a:lstStyle/>
          <a:p>
            <a:pPr algn="ctr" defTabSz="4787900" eaLnBrk="0" hangingPunct="0">
              <a:defRPr/>
            </a:pPr>
            <a:r>
              <a:rPr lang="fr-CH" sz="4000" b="1" dirty="0" smtClean="0">
                <a:solidFill>
                  <a:schemeClr val="bg1"/>
                </a:solidFill>
                <a:latin typeface="Tahoma" pitchFamily="34" charset="0"/>
              </a:rPr>
              <a:t>References</a:t>
            </a:r>
            <a:endParaRPr lang="fr-CH" sz="40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148590" y="24984500"/>
            <a:ext cx="851305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800" dirty="0" smtClean="0"/>
              <a:t>Enter references here</a:t>
            </a:r>
          </a:p>
          <a:p>
            <a:endParaRPr lang="en-CA" sz="2800" dirty="0"/>
          </a:p>
          <a:p>
            <a:endParaRPr lang="en-CA" sz="2800" dirty="0" smtClean="0"/>
          </a:p>
          <a:p>
            <a:endParaRPr lang="en-CA" sz="2800" dirty="0"/>
          </a:p>
          <a:p>
            <a:endParaRPr lang="en-CA" sz="2800" dirty="0" smtClean="0"/>
          </a:p>
          <a:p>
            <a:endParaRPr lang="en-CA" sz="2800" dirty="0"/>
          </a:p>
          <a:p>
            <a:endParaRPr lang="en-CA" sz="2800" dirty="0" smtClean="0"/>
          </a:p>
          <a:p>
            <a:endParaRPr lang="en-CA" sz="2800" dirty="0"/>
          </a:p>
          <a:p>
            <a:endParaRPr lang="en-CA" sz="2800" dirty="0" smtClean="0"/>
          </a:p>
          <a:p>
            <a:endParaRPr lang="en-CA" sz="2800" dirty="0"/>
          </a:p>
          <a:p>
            <a:endParaRPr lang="en-CA" sz="2800" dirty="0" smtClean="0"/>
          </a:p>
          <a:p>
            <a:endParaRPr lang="en-CA" sz="2800" dirty="0"/>
          </a:p>
          <a:p>
            <a:endParaRPr lang="en-CA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64308" y="8950940"/>
            <a:ext cx="16232653" cy="26807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CA" sz="2800" dirty="0">
                <a:solidFill>
                  <a:srgbClr val="000000"/>
                </a:solidFill>
                <a:latin typeface="Arial"/>
                <a:cs typeface="+mn-cs"/>
              </a:rPr>
              <a:t>Enter Text </a:t>
            </a:r>
            <a:r>
              <a:rPr lang="en-CA" sz="2800" dirty="0" smtClean="0">
                <a:solidFill>
                  <a:srgbClr val="000000"/>
                </a:solidFill>
                <a:latin typeface="Arial"/>
                <a:cs typeface="+mn-cs"/>
              </a:rPr>
              <a:t>Here</a:t>
            </a: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 smtClean="0">
              <a:solidFill>
                <a:srgbClr val="000000"/>
              </a:solidFill>
              <a:latin typeface="Arial"/>
              <a:cs typeface="+mn-cs"/>
            </a:endParaRPr>
          </a:p>
          <a:p>
            <a:pPr lvl="0" algn="just"/>
            <a:endParaRPr lang="en-CA" sz="28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378872" y="8965766"/>
            <a:ext cx="16232653" cy="2723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2800" dirty="0"/>
              <a:t>Enter Text </a:t>
            </a:r>
            <a:r>
              <a:rPr lang="en-CA" sz="2800" dirty="0" smtClean="0"/>
              <a:t>Here</a:t>
            </a:r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  <a:p>
            <a:pPr algn="just"/>
            <a:endParaRPr lang="en-CA" sz="2800" dirty="0" smtClean="0"/>
          </a:p>
          <a:p>
            <a:pPr algn="just"/>
            <a:endParaRPr lang="en-CA" sz="2800" dirty="0"/>
          </a:p>
        </p:txBody>
      </p:sp>
      <p:sp>
        <p:nvSpPr>
          <p:cNvPr id="91" name="Rectangle 90"/>
          <p:cNvSpPr/>
          <p:nvPr/>
        </p:nvSpPr>
        <p:spPr>
          <a:xfrm>
            <a:off x="34167338" y="8890430"/>
            <a:ext cx="8513054" cy="146267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800" dirty="0" smtClean="0">
                <a:solidFill>
                  <a:schemeClr val="tx1"/>
                </a:solidFill>
              </a:rPr>
              <a:t>Enter Text Here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2" name="Rectangle 8"/>
          <p:cNvSpPr>
            <a:spLocks noChangeArrowheads="1"/>
          </p:cNvSpPr>
          <p:nvPr/>
        </p:nvSpPr>
        <p:spPr bwMode="auto">
          <a:xfrm>
            <a:off x="34166713" y="7792633"/>
            <a:ext cx="7795404" cy="1098439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  <a:effectLst/>
        </p:spPr>
        <p:txBody>
          <a:bodyPr wrap="square" lIns="478225" tIns="239108" rIns="478225" bIns="239108" anchor="ctr">
            <a:spAutoFit/>
          </a:bodyPr>
          <a:lstStyle/>
          <a:p>
            <a:pPr algn="ctr" defTabSz="4787900" eaLnBrk="0" hangingPunct="0">
              <a:defRPr/>
            </a:pPr>
            <a:r>
              <a:rPr lang="fr-CH" sz="4000" b="1" dirty="0" smtClean="0">
                <a:solidFill>
                  <a:schemeClr val="bg1"/>
                </a:solidFill>
                <a:latin typeface="Tahoma" pitchFamily="34" charset="0"/>
              </a:rPr>
              <a:t>Conclusion &amp; Future Work</a:t>
            </a:r>
            <a:endParaRPr lang="fr-CH" sz="40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4167340" y="8950940"/>
            <a:ext cx="8513055" cy="1474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 smtClean="0"/>
          </a:p>
          <a:p>
            <a:pPr algn="just" defTabSz="4387850">
              <a:buClr>
                <a:schemeClr val="bg1"/>
              </a:buClr>
              <a:buSzPct val="140000"/>
            </a:pPr>
            <a:endParaRPr lang="en-CA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7993" y="777286"/>
            <a:ext cx="4304652" cy="1008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9273" y="33956501"/>
            <a:ext cx="356764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1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7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7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4265</TotalTime>
  <Words>50</Words>
  <Application>Microsoft Office PowerPoint</Application>
  <PresentationFormat>Custom</PresentationFormat>
  <Paragraphs>178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Modèle par défaut</vt:lpstr>
      <vt:lpstr>PowerPoint Presentation</vt:lpstr>
    </vt:vector>
  </TitlesOfParts>
  <Company>UQÀM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Isa</dc:creator>
  <cp:lastModifiedBy>David Polcari</cp:lastModifiedBy>
  <cp:revision>319</cp:revision>
  <cp:lastPrinted>2012-10-30T19:36:06Z</cp:lastPrinted>
  <dcterms:created xsi:type="dcterms:W3CDTF">2008-03-12T15:08:53Z</dcterms:created>
  <dcterms:modified xsi:type="dcterms:W3CDTF">2013-04-29T19:26:27Z</dcterms:modified>
</cp:coreProperties>
</file>