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16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A7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7" autoAdjust="0"/>
    <p:restoredTop sz="94660"/>
  </p:normalViewPr>
  <p:slideViewPr>
    <p:cSldViewPr>
      <p:cViewPr>
        <p:scale>
          <a:sx n="110" d="100"/>
          <a:sy n="110" d="100"/>
        </p:scale>
        <p:origin x="-1566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3B6280-CE3E-4409-A5D2-7E235CC0B8A1}" type="datetimeFigureOut">
              <a:rPr lang="en-CA" smtClean="0"/>
              <a:t>30/04/2013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DB3DE-521C-4125-AF0C-EBDE6869033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7078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-27384"/>
            <a:ext cx="9144000" cy="6035040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0" y="5139672"/>
            <a:ext cx="9144000" cy="1395786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20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0" cy="1780108"/>
          </a:xfrm>
        </p:spPr>
        <p:txBody>
          <a:bodyPr anchor="ctr">
            <a:normAutofit/>
          </a:bodyPr>
          <a:lstStyle>
            <a:lvl1pPr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1" name="Subtitle 2"/>
          <p:cNvSpPr>
            <a:spLocks noGrp="1"/>
          </p:cNvSpPr>
          <p:nvPr>
            <p:ph type="subTitle" idx="1"/>
          </p:nvPr>
        </p:nvSpPr>
        <p:spPr>
          <a:xfrm>
            <a:off x="0" y="3556001"/>
            <a:ext cx="91440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9" name="Text Box 13"/>
          <p:cNvSpPr txBox="1">
            <a:spLocks noChangeArrowheads="1"/>
          </p:cNvSpPr>
          <p:nvPr userDrawn="1"/>
        </p:nvSpPr>
        <p:spPr bwMode="auto">
          <a:xfrm>
            <a:off x="468313" y="6419850"/>
            <a:ext cx="2584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 b="1" dirty="0">
                <a:solidFill>
                  <a:schemeClr val="tx1"/>
                </a:solidFill>
                <a:latin typeface="Cambria" pitchFamily="18" charset="0"/>
              </a:rPr>
              <a:t>Laboratory for Electrochemical Reactive Imaging </a:t>
            </a:r>
            <a:r>
              <a:rPr lang="en-CA" sz="1000" b="1" dirty="0" smtClean="0">
                <a:solidFill>
                  <a:schemeClr val="tx1"/>
                </a:solidFill>
                <a:latin typeface="Cambria" pitchFamily="18" charset="0"/>
              </a:rPr>
              <a:t>of </a:t>
            </a:r>
            <a:r>
              <a:rPr lang="en-CA" sz="1000" b="1" dirty="0">
                <a:solidFill>
                  <a:schemeClr val="tx1"/>
                </a:solidFill>
                <a:latin typeface="Cambria" pitchFamily="18" charset="0"/>
              </a:rPr>
              <a:t>Biological Systems</a:t>
            </a:r>
          </a:p>
        </p:txBody>
      </p:sp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6" y="6413085"/>
            <a:ext cx="438768" cy="4131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769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CA" dirty="0" smtClean="0"/>
              <a:t>Author Name</a:t>
            </a:r>
            <a:endParaRPr lang="en-CA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7700" y="63849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fld id="{B98C8353-68A1-4FF7-A7B5-792A34BC55B0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23528" y="909000"/>
            <a:ext cx="3960000" cy="504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860032" y="909000"/>
            <a:ext cx="3960000" cy="5040000"/>
          </a:xfrm>
        </p:spPr>
        <p:txBody>
          <a:bodyPr/>
          <a:lstStyle>
            <a:lvl2pPr>
              <a:defRPr/>
            </a:lvl2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level.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769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CA" dirty="0" smtClean="0"/>
              <a:t>Author Name</a:t>
            </a:r>
            <a:endParaRPr lang="en-CA" dirty="0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7700" y="63849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fld id="{B98C8353-68A1-4FF7-A7B5-792A34BC55B0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3528" y="5300969"/>
            <a:ext cx="3960000" cy="612000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203" y="908720"/>
            <a:ext cx="3960000" cy="432000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mbria" pitchFamily="18" charset="0"/>
              </a:defRPr>
            </a:lvl1pPr>
            <a:lvl2pPr>
              <a:defRPr sz="1800">
                <a:solidFill>
                  <a:schemeClr val="tx1"/>
                </a:solidFill>
                <a:latin typeface="Cambria" pitchFamily="18" charset="0"/>
              </a:defRPr>
            </a:lvl2pPr>
            <a:lvl3pPr>
              <a:defRPr sz="1600">
                <a:solidFill>
                  <a:schemeClr val="tx1"/>
                </a:solidFill>
                <a:latin typeface="Cambria" pitchFamily="18" charset="0"/>
              </a:defRPr>
            </a:lvl3pPr>
            <a:lvl4pPr>
              <a:defRPr sz="1400">
                <a:solidFill>
                  <a:schemeClr val="tx1"/>
                </a:solidFill>
                <a:latin typeface="Cambria" pitchFamily="18" charset="0"/>
              </a:defRPr>
            </a:lvl4pPr>
            <a:lvl5pPr>
              <a:defRPr sz="1400">
                <a:solidFill>
                  <a:schemeClr val="tx1"/>
                </a:solidFill>
                <a:latin typeface="Cambria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472" y="5300968"/>
            <a:ext cx="3960000" cy="612000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57297" y="908720"/>
            <a:ext cx="3960000" cy="4320000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  <a:latin typeface="Cambria" pitchFamily="18" charset="0"/>
              </a:defRPr>
            </a:lvl1pPr>
            <a:lvl2pPr>
              <a:defRPr sz="1800">
                <a:solidFill>
                  <a:schemeClr val="tx1"/>
                </a:solidFill>
                <a:latin typeface="Cambria" pitchFamily="18" charset="0"/>
              </a:defRPr>
            </a:lvl2pPr>
            <a:lvl3pPr>
              <a:defRPr sz="1600">
                <a:solidFill>
                  <a:schemeClr val="tx1"/>
                </a:solidFill>
                <a:latin typeface="Cambria" pitchFamily="18" charset="0"/>
              </a:defRPr>
            </a:lvl3pPr>
            <a:lvl4pPr>
              <a:defRPr sz="1400">
                <a:solidFill>
                  <a:schemeClr val="tx1"/>
                </a:solidFill>
                <a:latin typeface="Cambria" pitchFamily="18" charset="0"/>
              </a:defRPr>
            </a:lvl4pPr>
            <a:lvl5pPr>
              <a:defRPr sz="1400">
                <a:solidFill>
                  <a:schemeClr val="tx1"/>
                </a:solidFill>
                <a:latin typeface="Cambria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124200" y="63769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CA" dirty="0" smtClean="0"/>
              <a:t>Author Name</a:t>
            </a:r>
            <a:endParaRPr lang="en-CA" dirty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1"/>
          </p:nvPr>
        </p:nvSpPr>
        <p:spPr bwMode="auto">
          <a:xfrm>
            <a:off x="6997700" y="63849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fld id="{B98C8353-68A1-4FF7-A7B5-792A34BC55B0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769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CA" dirty="0" smtClean="0"/>
              <a:t>Author Name</a:t>
            </a:r>
            <a:endParaRPr lang="en-CA" dirty="0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7700" y="63849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fld id="{B98C8353-68A1-4FF7-A7B5-792A34BC55B0}" type="slidenum">
              <a:rPr lang="en-CA" smtClean="0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 flipV="1">
            <a:off x="-3600" y="6381328"/>
            <a:ext cx="9151200" cy="504000"/>
          </a:xfrm>
          <a:prstGeom prst="rect">
            <a:avLst/>
          </a:prstGeom>
          <a:gradFill>
            <a:gsLst>
              <a:gs pos="0">
                <a:srgbClr val="2FA7C3"/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atin typeface="Cambria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-2"/>
            <a:ext cx="9144000" cy="684000"/>
          </a:xfrm>
          <a:prstGeom prst="rect">
            <a:avLst/>
          </a:prstGeom>
          <a:gradFill>
            <a:gsLst>
              <a:gs pos="0">
                <a:srgbClr val="2FA7C3"/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mbria" pitchFamily="18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11956" y="1"/>
            <a:ext cx="9167913" cy="6926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2000" y="909000"/>
            <a:ext cx="8280000" cy="504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76988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r>
              <a:rPr lang="en-CA" dirty="0" smtClean="0"/>
              <a:t>Author Name</a:t>
            </a:r>
            <a:endParaRPr lang="en-CA" dirty="0"/>
          </a:p>
        </p:txBody>
      </p:sp>
      <p:sp>
        <p:nvSpPr>
          <p:cNvPr id="2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97700" y="63849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 b="1" smtClean="0">
                <a:solidFill>
                  <a:schemeClr val="tx1"/>
                </a:solidFill>
                <a:latin typeface="Cambria" pitchFamily="18" charset="0"/>
              </a:defRPr>
            </a:lvl1pPr>
          </a:lstStyle>
          <a:p>
            <a:pPr>
              <a:defRPr/>
            </a:pPr>
            <a:fld id="{B98C8353-68A1-4FF7-A7B5-792A34BC55B0}" type="slidenum">
              <a:rPr lang="en-CA" smtClean="0"/>
              <a:pPr>
                <a:defRPr/>
              </a:pPr>
              <a:t>‹#›</a:t>
            </a:fld>
            <a:endParaRPr lang="en-CA" dirty="0"/>
          </a:p>
        </p:txBody>
      </p:sp>
      <p:sp>
        <p:nvSpPr>
          <p:cNvPr id="25" name="Text Box 13"/>
          <p:cNvSpPr txBox="1">
            <a:spLocks noChangeArrowheads="1"/>
          </p:cNvSpPr>
          <p:nvPr userDrawn="1"/>
        </p:nvSpPr>
        <p:spPr bwMode="auto">
          <a:xfrm>
            <a:off x="468313" y="6419850"/>
            <a:ext cx="2584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CA" sz="1000" b="1" dirty="0">
                <a:solidFill>
                  <a:schemeClr val="tx1"/>
                </a:solidFill>
                <a:latin typeface="Cambria" pitchFamily="18" charset="0"/>
              </a:rPr>
              <a:t>Laboratory for Electrochemical Reactive Imaging </a:t>
            </a:r>
            <a:r>
              <a:rPr lang="en-CA" sz="1000" b="1" dirty="0" smtClean="0">
                <a:solidFill>
                  <a:schemeClr val="tx1"/>
                </a:solidFill>
                <a:latin typeface="Cambria" pitchFamily="18" charset="0"/>
              </a:rPr>
              <a:t>of </a:t>
            </a:r>
            <a:r>
              <a:rPr lang="en-CA" sz="1000" b="1" dirty="0">
                <a:solidFill>
                  <a:schemeClr val="tx1"/>
                </a:solidFill>
                <a:latin typeface="Cambria" pitchFamily="18" charset="0"/>
              </a:rPr>
              <a:t>Biological Systems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76" y="6413085"/>
            <a:ext cx="438768" cy="4131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20" r:id="rId3"/>
    <p:sldLayoutId id="2147483821" r:id="rId4"/>
    <p:sldLayoutId id="2147483822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Wingdings" pitchFamily="2" charset="2"/>
        <a:buChar char="Ø"/>
        <a:defRPr sz="2400" kern="1200">
          <a:solidFill>
            <a:schemeClr val="tx1"/>
          </a:solidFill>
          <a:latin typeface="Cambria" pitchFamily="18" charset="0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Courier New" pitchFamily="49" charset="0"/>
        <a:buChar char="o"/>
        <a:defRPr sz="2200" kern="1200">
          <a:solidFill>
            <a:schemeClr val="tx1"/>
          </a:solidFill>
          <a:latin typeface="Cambria" pitchFamily="18" charset="0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Cambria" pitchFamily="18" charset="0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Cambria" pitchFamily="18" charset="0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Cambria" pitchFamily="18" charset="0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261192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844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Waveform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David Polcari</cp:lastModifiedBy>
  <cp:revision>205</cp:revision>
  <dcterms:created xsi:type="dcterms:W3CDTF">2012-07-24T15:16:29Z</dcterms:created>
  <dcterms:modified xsi:type="dcterms:W3CDTF">2013-04-30T21:03:36Z</dcterms:modified>
</cp:coreProperties>
</file>